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0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B0E-E608-7B49-B20A-19649D8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7773-7CC3-1D43-B64B-1B38DF31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B9DB-B493-CC4A-B2F8-3C9750A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249F-5C17-F048-84D8-F7EA0C1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E1A0-1E18-9D4E-864F-1AD6EC4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7068-98FB-2941-B0E3-03C22D0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4EE7C-E5D3-0B4F-87D3-10D955117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47BC-B69B-664C-9B99-1B91E7C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9F67-0970-6E4E-AA14-A4F7A3AD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00A5-FE47-2F43-80EA-FFE7BFF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05164-C064-634A-810A-EEFCDB3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739E-47BE-C74D-A131-ACB6AE163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991B-4374-9D48-AF27-A86A35AB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3851-D6DD-6040-95C2-3F16E9B6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421E-A82C-1A40-B935-E75B759B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999-93DE-F44F-8FF1-744A2DD3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DF56-A617-5A47-81A7-27F9BBF8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486E-9B2E-1140-9C5C-91CDDFD3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9423-5437-F144-9A09-57F9BCD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DF02-2324-9941-B595-9FD71BB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6AC0-FB68-6E47-980F-B64711D1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EF7-37EE-1648-B74D-6FA6E783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87D-5BD8-0D43-BE26-8FCD5E94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329-9D0E-EA42-B715-9DE9F7AF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7824-000C-C24F-95D7-7FBB8D08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75B-AB69-AA49-8F98-4FF692F3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4CA-6BCD-8F44-8E0E-9ACA22A6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0BEE3-9E43-3841-8BB3-CAB4082F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4DF0-E676-B449-9340-23A5128F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2DE8-1B38-EB4A-96A5-F46110B0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EAF3-213F-3441-AE02-DF5370D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266-4198-874D-98B0-B254488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AE48-1352-2B40-8AB1-5A6956E4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82915-D7D5-AD4F-8437-730686A0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08699-1D90-424A-BF25-635D040A4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1BE9-9CF8-5746-AC63-47E83FFA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2656-B022-4140-97AF-E4D9454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32DB4-AB19-3D47-A203-61452AF5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05B05-C57A-F648-8BE6-14DFFFD1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D8-8ADB-A643-AF84-D4B94DF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185F0-1696-584E-BEC1-BA81526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5C46-BA2B-BA45-BA6A-7A71F9C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0B7B-688E-FC4B-9A73-7A9453CD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A042-FB55-074B-BE83-CB76AD9A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1C0C2-105B-2B45-ACEC-362E3BD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6BD-A93D-3440-B37F-3A01EE6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5184-72D3-8B4B-94AB-34AFCE6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C88E-EA90-364A-9608-C7E77426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6BDC-E2A3-9941-87D0-936D6063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22994-5F8C-354C-8DFF-5DCEFCB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84-FAF4-0F4D-962B-D83FBAAC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D4CB-422B-8749-8049-BF2C19F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55E5-6165-884F-AEC2-C8DBE5D3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0A94E-53AF-C848-BBD5-90666B1C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51B6-1C09-4644-9277-1E93AC21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21E2-7119-5843-A23B-F1A31844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5BCA-DBF4-464E-A92D-750D7F2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17404-1D75-F445-AC9C-2BF1683A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481B8-A192-AA47-9FD0-E7B6F11A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9748-B573-1345-8CD5-85BCFF6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06-E0B1-F845-B151-B86AEECB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D512-BE45-534A-90D0-FFF6C6110A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333-B062-5847-9A56-214180D4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C99-2B73-BD43-9E3E-3A3BF6E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7864929" y="424458"/>
            <a:ext cx="3505029" cy="213178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7864929" y="1209515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PRS – 7 </a:t>
            </a:r>
          </a:p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1EF4F-77B2-AE4E-A510-A1FEC0A0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0244" y="544093"/>
            <a:ext cx="1169162" cy="6323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62C4A9-9D3B-7946-B534-A69AC098587D}"/>
              </a:ext>
            </a:extLst>
          </p:cNvPr>
          <p:cNvSpPr/>
          <p:nvPr/>
        </p:nvSpPr>
        <p:spPr>
          <a:xfrm>
            <a:off x="528393" y="339114"/>
            <a:ext cx="3505029" cy="21317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2A78A-8EC9-DE4B-B342-7704A1F4A059}"/>
              </a:ext>
            </a:extLst>
          </p:cNvPr>
          <p:cNvSpPr txBox="1"/>
          <p:nvPr/>
        </p:nvSpPr>
        <p:spPr>
          <a:xfrm>
            <a:off x="528393" y="1124171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Helloworld.php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VSC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52331-1D8A-3443-A21A-D44EE0CBB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708" y="458749"/>
            <a:ext cx="1169162" cy="6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EF </a:t>
            </a:r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Migration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Biến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hằng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Kiểu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dữ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liệu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2F412-F661-1744-813A-B7F6F1A31F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25826" y="1033809"/>
            <a:ext cx="1783853" cy="1003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&lt;p&gt; </a:t>
            </a:r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&lt;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br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2535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lambda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C0187-6869-0B4A-B324-0A1923096354}"/>
              </a:ext>
            </a:extLst>
          </p:cNvPr>
          <p:cNvSpPr/>
          <p:nvPr/>
        </p:nvSpPr>
        <p:spPr>
          <a:xfrm>
            <a:off x="531884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42347-F5FF-284A-8684-FCE51A05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1103687"/>
            <a:ext cx="757928" cy="75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8EF81-CDCC-A848-86DD-4FD1EC33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1058962"/>
            <a:ext cx="816723" cy="816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04F6C-A03A-174E-85F5-A925E47BE389}"/>
              </a:ext>
            </a:extLst>
          </p:cNvPr>
          <p:cNvSpPr txBox="1"/>
          <p:nvPr/>
        </p:nvSpPr>
        <p:spPr>
          <a:xfrm>
            <a:off x="5318847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Thêm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về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774A82-F4E7-964A-A6C5-2A4C989A971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F0C132-95CD-6842-B4B4-4BFEA9FE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E54A9-E7D5-1345-829B-B90978A8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B8C1A-C2A0-5A46-AF62-6240831C9086}"/>
              </a:ext>
            </a:extLst>
          </p:cNvPr>
          <p:cNvSpPr txBox="1"/>
          <p:nvPr/>
        </p:nvSpPr>
        <p:spPr>
          <a:xfrm>
            <a:off x="1387011" y="491953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null </a:t>
            </a:r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nullable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25EE96-F37A-BC44-B886-E3CF6F8B3E05}"/>
              </a:ext>
            </a:extLst>
          </p:cNvPr>
          <p:cNvSpPr/>
          <p:nvPr/>
        </p:nvSpPr>
        <p:spPr>
          <a:xfrm>
            <a:off x="5318847" y="385364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F25846-BA07-0C43-876D-C365010D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3971013"/>
            <a:ext cx="757928" cy="757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8F81C-B733-3343-9E03-55E5F3FD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3926288"/>
            <a:ext cx="816723" cy="8167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A2929E-5E1A-4E47-A885-675D21ED73BD}"/>
              </a:ext>
            </a:extLst>
          </p:cNvPr>
          <p:cNvSpPr txBox="1"/>
          <p:nvPr/>
        </p:nvSpPr>
        <p:spPr>
          <a:xfrm>
            <a:off x="5318847" y="490310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Mảng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array</a:t>
            </a:r>
          </a:p>
        </p:txBody>
      </p:sp>
    </p:spTree>
    <p:extLst>
      <p:ext uri="{BB962C8B-B14F-4D97-AF65-F5344CB8AC3E}">
        <p14:creationId xmlns:p14="http://schemas.microsoft.com/office/powerpoint/2010/main" val="224298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Chuỗi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F29593-6D01-BE49-9499-B95D99698205}"/>
              </a:ext>
            </a:extLst>
          </p:cNvPr>
          <p:cNvSpPr/>
          <p:nvPr/>
        </p:nvSpPr>
        <p:spPr>
          <a:xfrm>
            <a:off x="546218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4F5569-764E-C84E-BD2D-25AFD909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64" y="1103687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018300-C744-C84C-9A01-83E144CC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69" y="1058962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E8C32E-EB7E-134B-989A-E16DB1B4A019}"/>
              </a:ext>
            </a:extLst>
          </p:cNvPr>
          <p:cNvSpPr txBox="1"/>
          <p:nvPr/>
        </p:nvSpPr>
        <p:spPr>
          <a:xfrm>
            <a:off x="5462187" y="2035782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kế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thừa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D6E88-A534-FD44-AF8C-45788C582AD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D178DE-A63F-8745-A4FC-A34B26AF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04B90E-A037-604F-B02E-1B97C1F4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2C6C17-3DE0-6A4C-BB1E-47856F0B49DF}"/>
              </a:ext>
            </a:extLst>
          </p:cNvPr>
          <p:cNvSpPr txBox="1"/>
          <p:nvPr/>
        </p:nvSpPr>
        <p:spPr>
          <a:xfrm>
            <a:off x="1387011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đa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hình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B4551-E49D-CF4E-800B-685911C3EC20}"/>
              </a:ext>
            </a:extLst>
          </p:cNvPr>
          <p:cNvSpPr/>
          <p:nvPr/>
        </p:nvSpPr>
        <p:spPr>
          <a:xfrm>
            <a:off x="5370747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1237FA-AE8B-5940-AC19-603778B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24" y="3987443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513A79-164F-0F42-9EFA-D4999866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29" y="3942718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79C8B9-8A05-B342-823B-C3F1FB12B134}"/>
              </a:ext>
            </a:extLst>
          </p:cNvPr>
          <p:cNvSpPr txBox="1"/>
          <p:nvPr/>
        </p:nvSpPr>
        <p:spPr>
          <a:xfrm>
            <a:off x="5370747" y="4919538"/>
            <a:ext cx="3505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Asp.net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core </a:t>
            </a:r>
          </a:p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Configuration </a:t>
            </a:r>
          </a:p>
        </p:txBody>
      </p:sp>
    </p:spTree>
    <p:extLst>
      <p:ext uri="{BB962C8B-B14F-4D97-AF65-F5344CB8AC3E}">
        <p14:creationId xmlns:p14="http://schemas.microsoft.com/office/powerpoint/2010/main" val="66708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enum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B9077F-6513-D84A-AF2A-8B958A70BC7B}"/>
              </a:ext>
            </a:extLst>
          </p:cNvPr>
          <p:cNvSpPr/>
          <p:nvPr/>
        </p:nvSpPr>
        <p:spPr>
          <a:xfrm>
            <a:off x="5681643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924B1-E422-8B47-A1A5-C7FCB7F5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20" y="1103687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E4FFE-34BA-A84D-A328-39D976B5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25" y="1058962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18EA54-09B7-1A44-B776-855CC35A962F}"/>
              </a:ext>
            </a:extLst>
          </p:cNvPr>
          <p:cNvSpPr txBox="1"/>
          <p:nvPr/>
        </p:nvSpPr>
        <p:spPr>
          <a:xfrm>
            <a:off x="5681643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91297A-C694-004D-8C80-FF8788C5AD77}"/>
              </a:ext>
            </a:extLst>
          </p:cNvPr>
          <p:cNvSpPr/>
          <p:nvPr/>
        </p:nvSpPr>
        <p:spPr>
          <a:xfrm>
            <a:off x="1387011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806050-1BBC-1147-974D-598E6FEA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878084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D502A7-6A1F-D44B-AF1C-F23A8F5D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833359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81EF26-370C-1D42-B695-01E3A50FC5E2}"/>
              </a:ext>
            </a:extLst>
          </p:cNvPr>
          <p:cNvSpPr txBox="1"/>
          <p:nvPr/>
        </p:nvSpPr>
        <p:spPr>
          <a:xfrm>
            <a:off x="1387011" y="4810179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 descr="`">
            <a:extLst>
              <a:ext uri="{FF2B5EF4-FFF2-40B4-BE49-F238E27FC236}">
                <a16:creationId xmlns:a16="http://schemas.microsoft.com/office/drawing/2014/main" id="{9B59E93F-5984-274D-8D26-A850A4838E07}"/>
              </a:ext>
            </a:extLst>
          </p:cNvPr>
          <p:cNvSpPr/>
          <p:nvPr/>
        </p:nvSpPr>
        <p:spPr>
          <a:xfrm>
            <a:off x="5699133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 descr="`">
            <a:extLst>
              <a:ext uri="{FF2B5EF4-FFF2-40B4-BE49-F238E27FC236}">
                <a16:creationId xmlns:a16="http://schemas.microsoft.com/office/drawing/2014/main" id="{8403AB06-B7F7-D447-9EA8-D9038CF9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810" y="3878084"/>
            <a:ext cx="757928" cy="757928"/>
          </a:xfrm>
          <a:prstGeom prst="rect">
            <a:avLst/>
          </a:prstGeom>
        </p:spPr>
      </p:pic>
      <p:pic>
        <p:nvPicPr>
          <p:cNvPr id="16" name="Picture 15" descr="`">
            <a:extLst>
              <a:ext uri="{FF2B5EF4-FFF2-40B4-BE49-F238E27FC236}">
                <a16:creationId xmlns:a16="http://schemas.microsoft.com/office/drawing/2014/main" id="{9D3ED78B-7FB5-3043-A4B0-05E43151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15" y="3833359"/>
            <a:ext cx="816723" cy="816723"/>
          </a:xfrm>
          <a:prstGeom prst="rect">
            <a:avLst/>
          </a:prstGeom>
        </p:spPr>
      </p:pic>
      <p:sp>
        <p:nvSpPr>
          <p:cNvPr id="17" name="TextBox 16" descr="`">
            <a:extLst>
              <a:ext uri="{FF2B5EF4-FFF2-40B4-BE49-F238E27FC236}">
                <a16:creationId xmlns:a16="http://schemas.microsoft.com/office/drawing/2014/main" id="{C6014D06-6970-4647-9FA2-6F1BE870A3D9}"/>
              </a:ext>
            </a:extLst>
          </p:cNvPr>
          <p:cNvSpPr txBox="1"/>
          <p:nvPr/>
        </p:nvSpPr>
        <p:spPr>
          <a:xfrm>
            <a:off x="5699133" y="4665216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Dependency injection (DI)</a:t>
            </a:r>
          </a:p>
        </p:txBody>
      </p:sp>
    </p:spTree>
    <p:extLst>
      <p:ext uri="{BB962C8B-B14F-4D97-AF65-F5344CB8AC3E}">
        <p14:creationId xmlns:p14="http://schemas.microsoft.com/office/powerpoint/2010/main" val="381001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FileStream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A2E88B-B909-5644-9D53-FE91A19B94DE}"/>
              </a:ext>
            </a:extLst>
          </p:cNvPr>
          <p:cNvSpPr/>
          <p:nvPr/>
        </p:nvSpPr>
        <p:spPr>
          <a:xfrm>
            <a:off x="1404501" y="373989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4FA420-615F-B849-8807-CFFA2D61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857265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4042C4-537C-C84A-8F68-3BA2C92F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812540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B23672-530E-B743-9AC7-3B3B82574FB6}"/>
              </a:ext>
            </a:extLst>
          </p:cNvPr>
          <p:cNvSpPr txBox="1"/>
          <p:nvPr/>
        </p:nvSpPr>
        <p:spPr>
          <a:xfrm>
            <a:off x="1404501" y="478936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- </a:t>
            </a:r>
            <a:r>
              <a:rPr lang="en-US" sz="3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IDisposable</a:t>
            </a:r>
            <a:endParaRPr lang="en-US" sz="3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E19F62-F698-4447-8BD1-1D8A2C689FCD}"/>
              </a:ext>
            </a:extLst>
          </p:cNvPr>
          <p:cNvSpPr/>
          <p:nvPr/>
        </p:nvSpPr>
        <p:spPr>
          <a:xfrm>
            <a:off x="5547447" y="1058962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4DC719-9D33-7048-A9E8-CD253D33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1176330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645FBA-6A1E-AD40-81F1-F72B3B10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1131605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984617-250C-FB4E-BCFF-EEC7B2B0C82A}"/>
              </a:ext>
            </a:extLst>
          </p:cNvPr>
          <p:cNvSpPr txBox="1"/>
          <p:nvPr/>
        </p:nvSpPr>
        <p:spPr>
          <a:xfrm>
            <a:off x="5547447" y="2108425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Generic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FC8C01-A283-464E-92DA-9AEADBB3BE26}"/>
              </a:ext>
            </a:extLst>
          </p:cNvPr>
          <p:cNvSpPr/>
          <p:nvPr/>
        </p:nvSpPr>
        <p:spPr>
          <a:xfrm>
            <a:off x="5547447" y="372346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E42EE7-0339-C747-AD15-80C67884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3840835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E9ED15-B464-974D-9376-4A0B85CF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3796110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C0E740-88AA-C541-8675-78C350B02642}"/>
              </a:ext>
            </a:extLst>
          </p:cNvPr>
          <p:cNvSpPr txBox="1"/>
          <p:nvPr/>
        </p:nvSpPr>
        <p:spPr>
          <a:xfrm>
            <a:off x="5547447" y="477293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Collection - List</a:t>
            </a:r>
          </a:p>
        </p:txBody>
      </p:sp>
    </p:spTree>
    <p:extLst>
      <p:ext uri="{BB962C8B-B14F-4D97-AF65-F5344CB8AC3E}">
        <p14:creationId xmlns:p14="http://schemas.microsoft.com/office/powerpoint/2010/main" val="369448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LINQ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E4C81-345F-3445-9130-77D2F835FE58}"/>
              </a:ext>
            </a:extLst>
          </p:cNvPr>
          <p:cNvSpPr/>
          <p:nvPr/>
        </p:nvSpPr>
        <p:spPr>
          <a:xfrm>
            <a:off x="5959011" y="129721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C8B76E-E046-BC44-8DDE-BC6F94EA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88" y="1414583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85F9BF-7081-034F-B3FF-536A8F74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293" y="1369858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62711-87A2-C041-93DB-6C015DCCFB7C}"/>
              </a:ext>
            </a:extLst>
          </p:cNvPr>
          <p:cNvSpPr txBox="1"/>
          <p:nvPr/>
        </p:nvSpPr>
        <p:spPr>
          <a:xfrm>
            <a:off x="5959011" y="2346678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HttpListener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412FD9-F3B4-5B4A-A72F-34EEBD0DF8F7}"/>
              </a:ext>
            </a:extLst>
          </p:cNvPr>
          <p:cNvSpPr/>
          <p:nvPr/>
        </p:nvSpPr>
        <p:spPr>
          <a:xfrm>
            <a:off x="2122116" y="40585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841DF83-6532-FA43-A6A2-9B94DB62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793" y="4175887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BBCDE6-875A-3948-B46F-5DF463889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98" y="4131162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014133E-E517-DD43-801D-3C29E6368208}"/>
              </a:ext>
            </a:extLst>
          </p:cNvPr>
          <p:cNvSpPr txBox="1"/>
          <p:nvPr/>
        </p:nvSpPr>
        <p:spPr>
          <a:xfrm>
            <a:off x="2122116" y="51079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LinkedList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DA7FD4-89BC-754B-A89E-AFCD4D114D29}"/>
              </a:ext>
            </a:extLst>
          </p:cNvPr>
          <p:cNvSpPr/>
          <p:nvPr/>
        </p:nvSpPr>
        <p:spPr>
          <a:xfrm>
            <a:off x="6676186" y="417588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24E3F-CAA3-CB4A-A578-D09C6A2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63" y="4293255"/>
            <a:ext cx="757928" cy="75792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6CF2CE-FD2A-4745-A6D5-D207BD01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468" y="4248530"/>
            <a:ext cx="816723" cy="8167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BED12FF-76E8-E441-B34B-89F4A36BECE6}"/>
              </a:ext>
            </a:extLst>
          </p:cNvPr>
          <p:cNvSpPr txBox="1"/>
          <p:nvPr/>
        </p:nvSpPr>
        <p:spPr>
          <a:xfrm>
            <a:off x="6676186" y="5225350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HashSet</a:t>
            </a:r>
          </a:p>
        </p:txBody>
      </p:sp>
    </p:spTree>
    <p:extLst>
      <p:ext uri="{BB962C8B-B14F-4D97-AF65-F5344CB8AC3E}">
        <p14:creationId xmlns:p14="http://schemas.microsoft.com/office/powerpoint/2010/main" val="297804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41935</TotalTime>
  <Words>75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78</cp:revision>
  <dcterms:created xsi:type="dcterms:W3CDTF">2019-08-01T05:53:39Z</dcterms:created>
  <dcterms:modified xsi:type="dcterms:W3CDTF">2019-09-28T09:18:16Z</dcterms:modified>
</cp:coreProperties>
</file>